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2" r:id="rId6"/>
    <p:sldId id="267" r:id="rId7"/>
    <p:sldId id="268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Rubik" panose="020B0604020202020204" charset="-79"/>
      <p:regular r:id="rId14"/>
      <p:bold r:id="rId15"/>
      <p:italic r:id="rId16"/>
      <p:boldItalic r:id="rId17"/>
    </p:embeddedFont>
    <p:embeddedFont>
      <p:font typeface="Rubik Light" panose="020B0604020202020204" charset="-79"/>
      <p:regular r:id="rId18"/>
      <p:bold r:id="rId19"/>
      <p:italic r:id="rId20"/>
      <p:boldItalic r:id="rId21"/>
    </p:embeddedFont>
    <p:embeddedFont>
      <p:font typeface="Rubik Medium" panose="020B0604020202020204" charset="-79"/>
      <p:regular r:id="rId22"/>
      <p:bold r:id="rId23"/>
      <p:italic r:id="rId24"/>
      <p:boldItalic r:id="rId25"/>
    </p:embeddedFont>
    <p:embeddedFont>
      <p:font typeface="Rubik SemiBold" panose="020B0604020202020204" charset="-79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Tanpa Gaya, Kisi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84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06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43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lookerstudio.google.com/s/jNEpjqtSzpM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nsole.cloud.google.com/bigquery?project=pbi-kimia-farma-may-2024&amp;ws=!1m22!1m3!8m2!1s347946206724!2s5b133e47c713413fac5f4be33b5c6a81!1m3!3m2!1spbi-kimia-farma-may-2024!2sdataset_kimia_farma!1m3!8m2!1s347946206724!2sc40e2a34b27b4808b59191770306a7c5!1m4!4m3!1spbi-kimia-farma-may-2024!2sdataset_kimia_farma!3skf_kantor_cabang!1m4!4m3!1spbi-kimia-farma-may-2024!2sdataset_kimia_farma!3sfinal_task_dataset1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github.com/rdtawdy02/Kimia_Farma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596200"/>
            <a:ext cx="6239100" cy="104641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fi-FI" sz="2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Rubik" panose="020B0604020202020204" charset="-79"/>
                <a:cs typeface="Rubik" panose="020B0604020202020204" charset="-79"/>
              </a:rPr>
              <a:t>Analisis kinerja bisnis Kimia Farma Tahun 2020-2023</a:t>
            </a:r>
            <a:endParaRPr sz="2000" b="1" i="0" u="none" strike="noStrike" cap="none" dirty="0">
              <a:solidFill>
                <a:schemeClr val="accent4">
                  <a:lumMod val="40000"/>
                  <a:lumOff val="60000"/>
                </a:schemeClr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99700"/>
            <a:ext cx="4878693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Radita Widiyanti Maruapey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9B9B979A-49B2-134C-B430-7DEF054BC68F}"/>
              </a:ext>
            </a:extLst>
          </p:cNvPr>
          <p:cNvSpPr txBox="1"/>
          <p:nvPr/>
        </p:nvSpPr>
        <p:spPr>
          <a:xfrm>
            <a:off x="20853" y="4786676"/>
            <a:ext cx="15103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Result Dashboard</a:t>
            </a:r>
            <a:endParaRPr lang="en-ID"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0C1DEE-5FC0-6631-60AD-5A30F7608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311" y="1052338"/>
            <a:ext cx="3672763" cy="38958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sz="1400" b="0" i="0" u="none" strike="noStrike" cap="non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3575" y="47077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12893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Radita Widiyanti Maruapey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67249" y="2110050"/>
            <a:ext cx="416762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Pendidik</a:t>
            </a: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an : S1 Sistem Informasi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Experience : Intern, Programmer Yayasan Hasnur Centre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04800" y="392832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Makassar, Sulawesi Selatan 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75055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Radita Widiyanti 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35898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rdtawdy02@gmail.com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5406A7-9DED-94AA-5CC5-DD401E25B6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574" y="470774"/>
            <a:ext cx="2473899" cy="3298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2355" y="2160485"/>
            <a:ext cx="3104925" cy="11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F180E-B1B5-5EC1-6810-62C0B16D6900}"/>
              </a:ext>
            </a:extLst>
          </p:cNvPr>
          <p:cNvSpPr txBox="1"/>
          <p:nvPr/>
        </p:nvSpPr>
        <p:spPr>
          <a:xfrm>
            <a:off x="340500" y="1456568"/>
            <a:ext cx="4546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58775" algn="l"/>
              </a:tabLst>
            </a:pP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terkemuka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sejarah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sejak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1817.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nasional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berkualitas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jaringan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apotek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aktif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 CSR.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Inovasi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Good Manufacturing Practice (GMP)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kunci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keberhasilan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keuangan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solid, 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mempertahankan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pemimpin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kontribusi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pembangunan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Indonesia.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76D9304B-0C3C-34A6-5656-C68093F3A1FB}"/>
              </a:ext>
            </a:extLst>
          </p:cNvPr>
          <p:cNvSpPr txBox="1"/>
          <p:nvPr/>
        </p:nvSpPr>
        <p:spPr>
          <a:xfrm>
            <a:off x="457201" y="1098537"/>
            <a:ext cx="399840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Kimia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terbesar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jenis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tersebar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negeri.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pertumbuhan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cepat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kompleksitas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menghadapi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memantau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menganalisis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cabang-cabangnya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serta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mengidentifikasi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profitabilitas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Utama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Kimia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efektif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praktis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Meskipun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terpusat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mengelola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menganalisis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tantangan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tersendiri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bertujuan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melibatkan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memahami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pengolahan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visualisasi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konteks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nyata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AC3D72EA-79EA-BB59-2AA5-3A0944AC64BB}"/>
              </a:ext>
            </a:extLst>
          </p:cNvPr>
          <p:cNvSpPr txBox="1"/>
          <p:nvPr/>
        </p:nvSpPr>
        <p:spPr>
          <a:xfrm>
            <a:off x="4882103" y="1098537"/>
            <a:ext cx="38353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Dampak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pelatihan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praktis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para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mungkin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pemahaman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sistem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pengambilan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strategis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Hal ini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efektivitas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kontribusi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perusahaan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mengembangkan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terintegrasi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Google Looker Studio,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menampilkan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cabang-cabang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Kimia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ini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diharapkan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nyata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berharga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pemagang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mengerjakan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proyek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relevan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226019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A6A66D45-D727-7BFB-8714-99679D008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29" y="1052338"/>
            <a:ext cx="3548579" cy="1619883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4A322569-33F4-B53D-FD39-87146194E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700" y="1052338"/>
            <a:ext cx="3488271" cy="1619883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AC9FF459-BB6A-37AD-1879-D5E7C266F5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029" y="3094221"/>
            <a:ext cx="3548579" cy="1627279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095B5498-0983-6870-1E38-A8D9819BD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700" y="3076085"/>
            <a:ext cx="3548579" cy="1619883"/>
          </a:xfrm>
          <a:prstGeom prst="rect">
            <a:avLst/>
          </a:prstGeom>
        </p:spPr>
      </p:pic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BB7F132F-E895-EA98-0EF0-5AC3F79A52CB}"/>
              </a:ext>
            </a:extLst>
          </p:cNvPr>
          <p:cNvSpPr/>
          <p:nvPr/>
        </p:nvSpPr>
        <p:spPr>
          <a:xfrm>
            <a:off x="3471530" y="1095153"/>
            <a:ext cx="207335" cy="101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EBC9C5E0-9E91-BFB3-AC00-C3CCF1464416}"/>
              </a:ext>
            </a:extLst>
          </p:cNvPr>
          <p:cNvSpPr/>
          <p:nvPr/>
        </p:nvSpPr>
        <p:spPr>
          <a:xfrm>
            <a:off x="386156" y="927329"/>
            <a:ext cx="301745" cy="26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D" dirty="0"/>
          </a:p>
        </p:txBody>
      </p:sp>
      <p:cxnSp>
        <p:nvCxnSpPr>
          <p:cNvPr id="19" name="Konektor Panah Lurus 18">
            <a:extLst>
              <a:ext uri="{FF2B5EF4-FFF2-40B4-BE49-F238E27FC236}">
                <a16:creationId xmlns:a16="http://schemas.microsoft.com/office/drawing/2014/main" id="{2A5CA2CF-60DC-E044-2F20-263391F02E8B}"/>
              </a:ext>
            </a:extLst>
          </p:cNvPr>
          <p:cNvCxnSpPr>
            <a:cxnSpLocks/>
          </p:cNvCxnSpPr>
          <p:nvPr/>
        </p:nvCxnSpPr>
        <p:spPr>
          <a:xfrm flipV="1">
            <a:off x="3523916" y="1246082"/>
            <a:ext cx="51281" cy="459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Kotak Teks 22">
            <a:extLst>
              <a:ext uri="{FF2B5EF4-FFF2-40B4-BE49-F238E27FC236}">
                <a16:creationId xmlns:a16="http://schemas.microsoft.com/office/drawing/2014/main" id="{851600EC-BD74-3390-E882-DD3AE35F3B37}"/>
              </a:ext>
            </a:extLst>
          </p:cNvPr>
          <p:cNvSpPr txBox="1"/>
          <p:nvPr/>
        </p:nvSpPr>
        <p:spPr>
          <a:xfrm>
            <a:off x="3175131" y="1755730"/>
            <a:ext cx="7488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“Console”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Persegi Panjang 23">
            <a:extLst>
              <a:ext uri="{FF2B5EF4-FFF2-40B4-BE49-F238E27FC236}">
                <a16:creationId xmlns:a16="http://schemas.microsoft.com/office/drawing/2014/main" id="{CE34DE36-76E8-B83C-5CF8-3F9BE04F0BD0}"/>
              </a:ext>
            </a:extLst>
          </p:cNvPr>
          <p:cNvSpPr/>
          <p:nvPr/>
        </p:nvSpPr>
        <p:spPr>
          <a:xfrm>
            <a:off x="5014303" y="937058"/>
            <a:ext cx="301745" cy="26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D" dirty="0"/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5139F566-89FF-D8DB-BC45-023CBCDF4B27}"/>
              </a:ext>
            </a:extLst>
          </p:cNvPr>
          <p:cNvSpPr/>
          <p:nvPr/>
        </p:nvSpPr>
        <p:spPr>
          <a:xfrm>
            <a:off x="5118700" y="1862279"/>
            <a:ext cx="731321" cy="121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Persegi Panjang 25">
            <a:extLst>
              <a:ext uri="{FF2B5EF4-FFF2-40B4-BE49-F238E27FC236}">
                <a16:creationId xmlns:a16="http://schemas.microsoft.com/office/drawing/2014/main" id="{15873B04-97A2-9DF9-7026-83A222D0AB87}"/>
              </a:ext>
            </a:extLst>
          </p:cNvPr>
          <p:cNvSpPr/>
          <p:nvPr/>
        </p:nvSpPr>
        <p:spPr>
          <a:xfrm>
            <a:off x="5850021" y="1174775"/>
            <a:ext cx="394722" cy="121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C5D91021-9775-A3CE-B897-6285B4326A0A}"/>
              </a:ext>
            </a:extLst>
          </p:cNvPr>
          <p:cNvSpPr txBox="1"/>
          <p:nvPr/>
        </p:nvSpPr>
        <p:spPr>
          <a:xfrm>
            <a:off x="6352674" y="1799208"/>
            <a:ext cx="12811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Studio</a:t>
            </a:r>
          </a:p>
        </p:txBody>
      </p:sp>
      <p:sp>
        <p:nvSpPr>
          <p:cNvPr id="28" name="Persegi Panjang 27">
            <a:extLst>
              <a:ext uri="{FF2B5EF4-FFF2-40B4-BE49-F238E27FC236}">
                <a16:creationId xmlns:a16="http://schemas.microsoft.com/office/drawing/2014/main" id="{612E5B1A-FB47-6667-2AB1-48DA46B822C7}"/>
              </a:ext>
            </a:extLst>
          </p:cNvPr>
          <p:cNvSpPr/>
          <p:nvPr/>
        </p:nvSpPr>
        <p:spPr>
          <a:xfrm>
            <a:off x="1775326" y="3523916"/>
            <a:ext cx="176463" cy="96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Kotak Teks 28">
            <a:extLst>
              <a:ext uri="{FF2B5EF4-FFF2-40B4-BE49-F238E27FC236}">
                <a16:creationId xmlns:a16="http://schemas.microsoft.com/office/drawing/2014/main" id="{54450B65-15EB-915F-438C-8C75174440FB}"/>
              </a:ext>
            </a:extLst>
          </p:cNvPr>
          <p:cNvSpPr txBox="1"/>
          <p:nvPr/>
        </p:nvSpPr>
        <p:spPr>
          <a:xfrm>
            <a:off x="1069475" y="4091161"/>
            <a:ext cx="946484" cy="28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mengimpor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dan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Konektor Panah Lurus 30">
            <a:extLst>
              <a:ext uri="{FF2B5EF4-FFF2-40B4-BE49-F238E27FC236}">
                <a16:creationId xmlns:a16="http://schemas.microsoft.com/office/drawing/2014/main" id="{DCA09F11-BFC7-4355-A101-8AC27DC6A092}"/>
              </a:ext>
            </a:extLst>
          </p:cNvPr>
          <p:cNvCxnSpPr>
            <a:cxnSpLocks/>
          </p:cNvCxnSpPr>
          <p:nvPr/>
        </p:nvCxnSpPr>
        <p:spPr>
          <a:xfrm flipV="1">
            <a:off x="1542717" y="3669160"/>
            <a:ext cx="270041" cy="4220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ersegi Panjang 33">
            <a:extLst>
              <a:ext uri="{FF2B5EF4-FFF2-40B4-BE49-F238E27FC236}">
                <a16:creationId xmlns:a16="http://schemas.microsoft.com/office/drawing/2014/main" id="{6EB65675-7DDF-D9F2-46BA-C9BAA752312E}"/>
              </a:ext>
            </a:extLst>
          </p:cNvPr>
          <p:cNvSpPr/>
          <p:nvPr/>
        </p:nvSpPr>
        <p:spPr>
          <a:xfrm>
            <a:off x="6244743" y="3669160"/>
            <a:ext cx="781699" cy="422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Kotak Teks 34">
            <a:extLst>
              <a:ext uri="{FF2B5EF4-FFF2-40B4-BE49-F238E27FC236}">
                <a16:creationId xmlns:a16="http://schemas.microsoft.com/office/drawing/2014/main" id="{8D697646-53D6-C27C-1D69-590CA5CB18E5}"/>
              </a:ext>
            </a:extLst>
          </p:cNvPr>
          <p:cNvSpPr txBox="1"/>
          <p:nvPr/>
        </p:nvSpPr>
        <p:spPr>
          <a:xfrm>
            <a:off x="7177483" y="4232653"/>
            <a:ext cx="1367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upload 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226019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67BC90C-49E2-4952-F054-D8B006E4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65" y="1052338"/>
            <a:ext cx="3771070" cy="1721276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F9587F3B-5C3C-08CD-72C1-47E1A63A7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435" y="1052338"/>
            <a:ext cx="3796700" cy="1721276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6E60D227-8072-5CA3-340B-C5F4B683F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65" y="3097919"/>
            <a:ext cx="3685488" cy="1590195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1467CBC4-9E9D-6E53-49D5-057B6F3F1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435" y="2911278"/>
            <a:ext cx="3921947" cy="1721276"/>
          </a:xfrm>
          <a:prstGeom prst="rect">
            <a:avLst/>
          </a:prstGeom>
        </p:spPr>
      </p:pic>
      <p:sp>
        <p:nvSpPr>
          <p:cNvPr id="16" name="Kotak Teks 15">
            <a:extLst>
              <a:ext uri="{FF2B5EF4-FFF2-40B4-BE49-F238E27FC236}">
                <a16:creationId xmlns:a16="http://schemas.microsoft.com/office/drawing/2014/main" id="{800B4F46-39A2-0DE2-F1CF-5D446FA9359C}"/>
              </a:ext>
            </a:extLst>
          </p:cNvPr>
          <p:cNvSpPr txBox="1"/>
          <p:nvPr/>
        </p:nvSpPr>
        <p:spPr>
          <a:xfrm>
            <a:off x="1759689" y="1407507"/>
            <a:ext cx="904415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dataset yang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import di folder</a:t>
            </a:r>
            <a:endParaRPr lang="en-ID" sz="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B248EEB1-3764-2A9D-2124-FA5CFFD5CA1C}"/>
              </a:ext>
            </a:extLst>
          </p:cNvPr>
          <p:cNvSpPr txBox="1"/>
          <p:nvPr/>
        </p:nvSpPr>
        <p:spPr>
          <a:xfrm>
            <a:off x="1691427" y="1912976"/>
            <a:ext cx="1734770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belum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create dataset,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pilih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 yang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endParaRPr lang="en-ID" sz="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B1B280F6-579B-2461-B09C-B35F4233AD95}"/>
              </a:ext>
            </a:extLst>
          </p:cNvPr>
          <p:cNvSpPr txBox="1"/>
          <p:nvPr/>
        </p:nvSpPr>
        <p:spPr>
          <a:xfrm>
            <a:off x="1691427" y="2037744"/>
            <a:ext cx="135966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terisi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nama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diganti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US" sz="3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keinginan</a:t>
            </a:r>
            <a:endParaRPr lang="en-ID" sz="3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F2029620-E911-03B7-235E-1135A06BF6C8}"/>
              </a:ext>
            </a:extLst>
          </p:cNvPr>
          <p:cNvSpPr/>
          <p:nvPr/>
        </p:nvSpPr>
        <p:spPr>
          <a:xfrm>
            <a:off x="1595496" y="2679229"/>
            <a:ext cx="274697" cy="71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Persegi Panjang 19">
            <a:extLst>
              <a:ext uri="{FF2B5EF4-FFF2-40B4-BE49-F238E27FC236}">
                <a16:creationId xmlns:a16="http://schemas.microsoft.com/office/drawing/2014/main" id="{406DD5C4-3261-A5D1-7ED6-E48BEFBECDCC}"/>
              </a:ext>
            </a:extLst>
          </p:cNvPr>
          <p:cNvSpPr/>
          <p:nvPr/>
        </p:nvSpPr>
        <p:spPr>
          <a:xfrm>
            <a:off x="6500423" y="1407507"/>
            <a:ext cx="128088" cy="69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2E7B96B2-8328-50D4-41BE-7329022ADD7F}"/>
              </a:ext>
            </a:extLst>
          </p:cNvPr>
          <p:cNvSpPr/>
          <p:nvPr/>
        </p:nvSpPr>
        <p:spPr>
          <a:xfrm>
            <a:off x="6588779" y="1544443"/>
            <a:ext cx="288790" cy="10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0C918C52-C5E4-1CDF-D3B5-156262712322}"/>
              </a:ext>
            </a:extLst>
          </p:cNvPr>
          <p:cNvSpPr txBox="1"/>
          <p:nvPr/>
        </p:nvSpPr>
        <p:spPr>
          <a:xfrm>
            <a:off x="7108837" y="1476953"/>
            <a:ext cx="1124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script,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Query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Persegi Panjang 22">
            <a:extLst>
              <a:ext uri="{FF2B5EF4-FFF2-40B4-BE49-F238E27FC236}">
                <a16:creationId xmlns:a16="http://schemas.microsoft.com/office/drawing/2014/main" id="{388A3578-A6D7-A9A3-453E-019D8B713759}"/>
              </a:ext>
            </a:extLst>
          </p:cNvPr>
          <p:cNvSpPr/>
          <p:nvPr/>
        </p:nvSpPr>
        <p:spPr>
          <a:xfrm>
            <a:off x="2266431" y="3525441"/>
            <a:ext cx="144585" cy="71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2A60A82A-9D2D-43C5-B9FD-074B03AA3A03}"/>
              </a:ext>
            </a:extLst>
          </p:cNvPr>
          <p:cNvSpPr txBox="1"/>
          <p:nvPr/>
        </p:nvSpPr>
        <p:spPr>
          <a:xfrm>
            <a:off x="3132534" y="3768328"/>
            <a:ext cx="1035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“run”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menjalan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script SQL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0FE77C93-0187-02B5-E8C0-F3C842123745}"/>
              </a:ext>
            </a:extLst>
          </p:cNvPr>
          <p:cNvSpPr/>
          <p:nvPr/>
        </p:nvSpPr>
        <p:spPr>
          <a:xfrm>
            <a:off x="5314950" y="3153966"/>
            <a:ext cx="685800" cy="937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7" name="Konektor Panah Lurus 26">
            <a:extLst>
              <a:ext uri="{FF2B5EF4-FFF2-40B4-BE49-F238E27FC236}">
                <a16:creationId xmlns:a16="http://schemas.microsoft.com/office/drawing/2014/main" id="{66457307-9B21-01AE-9063-49EEF73D0CFE}"/>
              </a:ext>
            </a:extLst>
          </p:cNvPr>
          <p:cNvCxnSpPr/>
          <p:nvPr/>
        </p:nvCxnSpPr>
        <p:spPr>
          <a:xfrm flipH="1">
            <a:off x="5815012" y="3736181"/>
            <a:ext cx="1857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Kotak Teks 27">
            <a:extLst>
              <a:ext uri="{FF2B5EF4-FFF2-40B4-BE49-F238E27FC236}">
                <a16:creationId xmlns:a16="http://schemas.microsoft.com/office/drawing/2014/main" id="{63279F4D-3DBE-053A-6250-BAA432FCD3F3}"/>
              </a:ext>
            </a:extLst>
          </p:cNvPr>
          <p:cNvSpPr txBox="1"/>
          <p:nvPr/>
        </p:nvSpPr>
        <p:spPr>
          <a:xfrm>
            <a:off x="7543800" y="3629025"/>
            <a:ext cx="917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buat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sz="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“explore”</a:t>
            </a:r>
            <a:endParaRPr lang="en-ID" sz="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226019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DDD7F630-F0FB-5A40-27DF-681D4F160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84" y="1357358"/>
            <a:ext cx="4572001" cy="1919616"/>
          </a:xfrm>
          <a:prstGeom prst="rect">
            <a:avLst/>
          </a:prstGeom>
        </p:spPr>
      </p:pic>
      <p:sp>
        <p:nvSpPr>
          <p:cNvPr id="6" name="Persegi Panjang 5">
            <a:extLst>
              <a:ext uri="{FF2B5EF4-FFF2-40B4-BE49-F238E27FC236}">
                <a16:creationId xmlns:a16="http://schemas.microsoft.com/office/drawing/2014/main" id="{EF70BA1B-EACA-F420-B165-6E689235A3DA}"/>
              </a:ext>
            </a:extLst>
          </p:cNvPr>
          <p:cNvSpPr/>
          <p:nvPr/>
        </p:nvSpPr>
        <p:spPr>
          <a:xfrm>
            <a:off x="3907631" y="1735931"/>
            <a:ext cx="296466" cy="1143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Persegi Panjang 7">
            <a:extLst>
              <a:ext uri="{FF2B5EF4-FFF2-40B4-BE49-F238E27FC236}">
                <a16:creationId xmlns:a16="http://schemas.microsoft.com/office/drawing/2014/main" id="{7A727BE8-8AB4-456F-2777-F618CD8EFCA3}"/>
              </a:ext>
            </a:extLst>
          </p:cNvPr>
          <p:cNvSpPr/>
          <p:nvPr/>
        </p:nvSpPr>
        <p:spPr>
          <a:xfrm>
            <a:off x="3945730" y="1945481"/>
            <a:ext cx="551657" cy="1143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7535CD07-F2A8-1FD8-7150-9940B30ACEEB}"/>
              </a:ext>
            </a:extLst>
          </p:cNvPr>
          <p:cNvSpPr txBox="1"/>
          <p:nvPr/>
        </p:nvSpPr>
        <p:spPr>
          <a:xfrm>
            <a:off x="5504884" y="1793081"/>
            <a:ext cx="31456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Selanjutnya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export ke google looker studio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tahap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dashboard.sebelum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export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alangkah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baiknya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verifikasi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Kembali pada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0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6609FD6-6E01-D933-1DE7-45DC0C082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00" y="1410872"/>
            <a:ext cx="8138399" cy="2321756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9E9791F4-3264-329D-4476-3CA4BBE9B9EC}"/>
              </a:ext>
            </a:extLst>
          </p:cNvPr>
          <p:cNvSpPr txBox="1"/>
          <p:nvPr/>
        </p:nvSpPr>
        <p:spPr>
          <a:xfrm>
            <a:off x="383498" y="4068732"/>
            <a:ext cx="8377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tersebar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provinsi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Indonesia. Data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mencakup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mengenai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hingga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baris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merepresentasikan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terjadi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salah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Kimia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Farma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Klik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Tabel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Analisis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67279BC4-E16E-669C-F4D0-9784B64B821F}"/>
              </a:ext>
            </a:extLst>
          </p:cNvPr>
          <p:cNvSpPr txBox="1"/>
          <p:nvPr/>
        </p:nvSpPr>
        <p:spPr>
          <a:xfrm>
            <a:off x="4242132" y="1424764"/>
            <a:ext cx="45613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Table,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didalam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dataset_kimia_farma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perintah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Kolom-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diperlukan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digabungkan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disamping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Statement,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menghituung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persentase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berdasarkan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</a:t>
            </a:r>
          </a:p>
          <a:p>
            <a:pPr marL="342900" indent="-342900" algn="just">
              <a:buAutoNum type="arabicPeriod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 sales,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rumus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terlihat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gambar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disamping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Dan di 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perhitungan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 profit.</a:t>
            </a:r>
          </a:p>
          <a:p>
            <a:pPr marL="342900" indent="-342900" algn="just"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dan JOIN Statement,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menggabungkan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ketiga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product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disini</a:t>
            </a:r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F9D25-945D-0573-923C-93C926F7F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00" y="1635005"/>
            <a:ext cx="3789570" cy="21532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651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Rubik</vt:lpstr>
      <vt:lpstr>Rubik SemiBold</vt:lpstr>
      <vt:lpstr>Arial</vt:lpstr>
      <vt:lpstr>Times New Roman</vt:lpstr>
      <vt:lpstr>Rubik Light</vt:lpstr>
      <vt:lpstr>Rubik Medium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radita widiyanti</cp:lastModifiedBy>
  <cp:revision>5</cp:revision>
  <dcterms:modified xsi:type="dcterms:W3CDTF">2025-02-13T03:40:30Z</dcterms:modified>
</cp:coreProperties>
</file>